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62"/>
    <p:restoredTop sz="94660"/>
  </p:normalViewPr>
  <p:slideViewPr>
    <p:cSldViewPr>
      <p:cViewPr varScale="1">
        <p:scale>
          <a:sx n="68" d="100"/>
          <a:sy n="68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20D78-0C1D-4392-954F-5426B7C73329}">
      <dsp:nvSpPr>
        <dsp:cNvPr id="0" name=""/>
        <dsp:cNvSpPr/>
      </dsp:nvSpPr>
      <dsp:spPr>
        <a:xfrm>
          <a:off x="3924436" y="950216"/>
          <a:ext cx="1529750" cy="39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43"/>
              </a:lnTo>
              <a:lnTo>
                <a:pt x="1529750" y="199443"/>
              </a:lnTo>
              <a:lnTo>
                <a:pt x="1529750" y="398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CCD7B-A1B4-4748-A151-571B08262ADD}">
      <dsp:nvSpPr>
        <dsp:cNvPr id="0" name=""/>
        <dsp:cNvSpPr/>
      </dsp:nvSpPr>
      <dsp:spPr>
        <a:xfrm>
          <a:off x="2398218" y="950216"/>
          <a:ext cx="1526217" cy="398886"/>
        </a:xfrm>
        <a:custGeom>
          <a:avLst/>
          <a:gdLst/>
          <a:ahLst/>
          <a:cxnLst/>
          <a:rect l="0" t="0" r="0" b="0"/>
          <a:pathLst>
            <a:path>
              <a:moveTo>
                <a:pt x="1526217" y="0"/>
              </a:moveTo>
              <a:lnTo>
                <a:pt x="1526217" y="199443"/>
              </a:lnTo>
              <a:lnTo>
                <a:pt x="0" y="199443"/>
              </a:lnTo>
              <a:lnTo>
                <a:pt x="0" y="398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1C720-09F1-488F-BB72-F385B46F9073}">
      <dsp:nvSpPr>
        <dsp:cNvPr id="0" name=""/>
        <dsp:cNvSpPr/>
      </dsp:nvSpPr>
      <dsp:spPr>
        <a:xfrm>
          <a:off x="3449570" y="485"/>
          <a:ext cx="949730" cy="9497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65D7F-EB8A-48AD-A4C6-D3400719D6BC}">
      <dsp:nvSpPr>
        <dsp:cNvPr id="0" name=""/>
        <dsp:cNvSpPr/>
      </dsp:nvSpPr>
      <dsp:spPr>
        <a:xfrm>
          <a:off x="3449570" y="485"/>
          <a:ext cx="949730" cy="9497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6165C-C588-406A-9EBC-3B096760F23D}">
      <dsp:nvSpPr>
        <dsp:cNvPr id="0" name=""/>
        <dsp:cNvSpPr/>
      </dsp:nvSpPr>
      <dsp:spPr>
        <a:xfrm>
          <a:off x="2974705" y="171437"/>
          <a:ext cx="1899461" cy="6078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 dirty="0">
              <a:latin typeface="+mn-lt"/>
              <a:cs typeface="Times New Roman" panose="02020603050405020304" pitchFamily="18" charset="0"/>
            </a:rPr>
            <a:t>İyi misiniz?</a:t>
          </a:r>
          <a:endParaRPr lang="en-US" sz="2400" b="0" kern="1200" dirty="0">
            <a:latin typeface="+mn-lt"/>
            <a:cs typeface="Times New Roman" panose="02020603050405020304" pitchFamily="18" charset="0"/>
          </a:endParaRPr>
        </a:p>
      </dsp:txBody>
      <dsp:txXfrm>
        <a:off x="2974705" y="171437"/>
        <a:ext cx="1899461" cy="607827"/>
      </dsp:txXfrm>
    </dsp:sp>
    <dsp:sp modelId="{473FF9F3-1265-498F-ADDF-311416070BE2}">
      <dsp:nvSpPr>
        <dsp:cNvPr id="0" name=""/>
        <dsp:cNvSpPr/>
      </dsp:nvSpPr>
      <dsp:spPr>
        <a:xfrm>
          <a:off x="1733065" y="1349103"/>
          <a:ext cx="1330306" cy="9497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712FD-5AD3-49CE-8304-774BD0D4BD7E}">
      <dsp:nvSpPr>
        <dsp:cNvPr id="0" name=""/>
        <dsp:cNvSpPr/>
      </dsp:nvSpPr>
      <dsp:spPr>
        <a:xfrm>
          <a:off x="1733065" y="1349103"/>
          <a:ext cx="1330306" cy="9497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8A63C-6511-4659-95F9-ABC62EBBDC4A}">
      <dsp:nvSpPr>
        <dsp:cNvPr id="0" name=""/>
        <dsp:cNvSpPr/>
      </dsp:nvSpPr>
      <dsp:spPr>
        <a:xfrm>
          <a:off x="1067911" y="1520054"/>
          <a:ext cx="2660613" cy="6078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 dirty="0">
              <a:latin typeface="+mn-lt"/>
              <a:cs typeface="Times New Roman" panose="02020603050405020304" pitchFamily="18" charset="0"/>
            </a:rPr>
            <a:t>Yanıt veren</a:t>
          </a:r>
          <a:endParaRPr lang="en-US" sz="2400" b="0" kern="1200" dirty="0">
            <a:latin typeface="+mn-lt"/>
            <a:cs typeface="Times New Roman" panose="02020603050405020304" pitchFamily="18" charset="0"/>
          </a:endParaRPr>
        </a:p>
      </dsp:txBody>
      <dsp:txXfrm>
        <a:off x="1067911" y="1520054"/>
        <a:ext cx="2660613" cy="607827"/>
      </dsp:txXfrm>
    </dsp:sp>
    <dsp:sp modelId="{D9304612-E9F9-4C56-A99E-E4784FE84AB3}">
      <dsp:nvSpPr>
        <dsp:cNvPr id="0" name=""/>
        <dsp:cNvSpPr/>
      </dsp:nvSpPr>
      <dsp:spPr>
        <a:xfrm>
          <a:off x="4790799" y="1349103"/>
          <a:ext cx="1326773" cy="9497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8089C-65C0-4BEA-9EC5-7DFDF660F2AD}">
      <dsp:nvSpPr>
        <dsp:cNvPr id="0" name=""/>
        <dsp:cNvSpPr/>
      </dsp:nvSpPr>
      <dsp:spPr>
        <a:xfrm>
          <a:off x="4790799" y="1349103"/>
          <a:ext cx="1326773" cy="9497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21082-B84F-40F5-827E-3990B769EA27}">
      <dsp:nvSpPr>
        <dsp:cNvPr id="0" name=""/>
        <dsp:cNvSpPr/>
      </dsp:nvSpPr>
      <dsp:spPr>
        <a:xfrm>
          <a:off x="4127412" y="1520054"/>
          <a:ext cx="2653547" cy="6078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>
              <a:latin typeface="+mn-lt"/>
              <a:cs typeface="Times New Roman" panose="02020603050405020304" pitchFamily="18" charset="0"/>
            </a:rPr>
            <a:t>Yanıt vermeyen</a:t>
          </a:r>
          <a:endParaRPr lang="en-US" sz="2400" b="0" kern="1200">
            <a:latin typeface="+mn-lt"/>
            <a:cs typeface="Times New Roman" panose="02020603050405020304" pitchFamily="18" charset="0"/>
          </a:endParaRPr>
        </a:p>
      </dsp:txBody>
      <dsp:txXfrm>
        <a:off x="4127412" y="1520054"/>
        <a:ext cx="2653547" cy="60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1740</Words>
  <Application>Microsoft Office PowerPoint</Application>
  <PresentationFormat>Ekran Gösterisi (4:3)</PresentationFormat>
  <Paragraphs>160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Ofis Teması</vt:lpstr>
      <vt:lpstr>GENEL İLK YARDIM BİLGİLERİ</vt:lpstr>
      <vt:lpstr>Sunum Planı</vt:lpstr>
      <vt:lpstr>Tanımlar</vt:lpstr>
      <vt:lpstr>İlk Yardımın Amacı Nedir?</vt:lpstr>
      <vt:lpstr>Acil Durum İle Başa Çıkma</vt:lpstr>
      <vt:lpstr>Acil Durum İle Başa Çıkma Olay Yerinin Güvenli Hale Getirilmesi (Olay Yeri Değerlendirme)</vt:lpstr>
      <vt:lpstr>Acil Durum İle Başa Çıkma Olay Yerinin Güvenli Hale Getirilmesi (Olay Yeri Değerlendirme)</vt:lpstr>
      <vt:lpstr>Acil Durum İle Başa Çıkma Olay Yerinin Güvenli Hale Getirilmesi (Olay Yeri Değerlendirme)</vt:lpstr>
      <vt:lpstr>Acil Durum İle Başa Çıkma Olay Yerinin Güvenli Hale Getirilmesi (Olay Yeri Değerlendirme)</vt:lpstr>
      <vt:lpstr>Acil Durum İle Başa Çıkma Olay Yerinin Güvenli Hale Getirilmesi (Olay Yeri Değerlendirme)</vt:lpstr>
      <vt:lpstr>Acil Durum İle Başa Çıkma Olay Yerinin Güvenli Hale Getirilmesi (Olay Yeri Değerlendirme)</vt:lpstr>
      <vt:lpstr>Acil Durum İle Başa Çıkma Hasta/Yaralı Kişinin Durumunun Değerlendirilmesi</vt:lpstr>
      <vt:lpstr>Acil Durum İle Başa Çıkma Hasta/Yaralı Kişinin Durumunun Değerlendirilmesi</vt:lpstr>
      <vt:lpstr>Acil Durum İle Başa Çıkma Birinci Aşama - Hasta/Yaralı Kişinin Durumunun Değerlendirilmesi</vt:lpstr>
      <vt:lpstr>Acil Durum İle Başa Çıkma Birinci Aşama - Hasta/Yaralı Kişinin Durumunun Değerlendirilmesi</vt:lpstr>
      <vt:lpstr>Acil Durum İle Başa Çıkma Birinci Aşama - Hasta/Yaralı Kişinin Durumunun Değerlendirilmesi</vt:lpstr>
      <vt:lpstr>Acil Durum İle Başa Çıkma Birinci Aşama - Hasta/Yaralı Kişinin Durumunun Değerlendirilmesi</vt:lpstr>
      <vt:lpstr>Acil Durum İle Başa Çıkma Birinci Aşama - Hasta/Yaralı Kişinin Durumunun Değerlendirilmesi</vt:lpstr>
      <vt:lpstr>Acil Durum İle Başa Çıkma İkinci Aşama - Hasta/Yaralı Kişinin Durumunun Değerlendirilmesi</vt:lpstr>
      <vt:lpstr>Acil Durum İle Başa Çıkma Üçüncü Aşama - Hasta/Yaralı Kişinin Durumunun Değerlendirilmesi </vt:lpstr>
      <vt:lpstr>Acil Durum İle Başa Çıkma Yardım Çağrısı (112 Acil Yardım Numarasının Aranması)</vt:lpstr>
      <vt:lpstr>Acil Durum İle Başa Çıkma Yardım Çağrısı (112 Acil Yardım Numarasının Aranması)</vt:lpstr>
      <vt:lpstr>Acil Durum İle Başa Çıkma İlk Yardımın Sağlanması</vt:lpstr>
      <vt:lpstr>Kurtarma (İyileşme, Derlenme) Pozisyonu</vt:lpstr>
      <vt:lpstr>Kurtarma (İyileşme, Derlenme) Pozisyonu Uygulama Basamakları</vt:lpstr>
      <vt:lpstr>Kurtarma (İyileşme, Derlenme) Pozisyonu Uygulama Basamakları</vt:lpstr>
      <vt:lpstr>Kurtarma (İyileşme, Derlenme) Pozisyonu Uygulama Basamakları</vt:lpstr>
      <vt:lpstr>Kurtarma (İyileşme, Derlenme) Pozisyonu </vt:lpstr>
      <vt:lpstr>Özet</vt:lpstr>
      <vt:lpstr>Özet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NİLÜFER EMEN</cp:lastModifiedBy>
  <cp:revision>184</cp:revision>
  <dcterms:created xsi:type="dcterms:W3CDTF">2020-12-16T20:56:57Z</dcterms:created>
  <dcterms:modified xsi:type="dcterms:W3CDTF">2021-02-19T11:49:28Z</dcterms:modified>
</cp:coreProperties>
</file>