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94" r:id="rId5"/>
    <p:sldId id="296" r:id="rId6"/>
    <p:sldId id="295" r:id="rId7"/>
    <p:sldId id="298" r:id="rId8"/>
    <p:sldId id="299" r:id="rId9"/>
    <p:sldId id="301" r:id="rId10"/>
    <p:sldId id="303" r:id="rId11"/>
    <p:sldId id="304" r:id="rId12"/>
    <p:sldId id="305" r:id="rId13"/>
    <p:sldId id="307" r:id="rId14"/>
    <p:sldId id="309" r:id="rId15"/>
    <p:sldId id="308" r:id="rId16"/>
    <p:sldId id="311" r:id="rId17"/>
    <p:sldId id="313" r:id="rId18"/>
    <p:sldId id="314" r:id="rId19"/>
    <p:sldId id="315" r:id="rId20"/>
    <p:sldId id="29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E6A448F8-64EB-4BC1-BE84-E0874576F0DA}"/>
              </a:ext>
            </a:extLst>
          </p:cNvPr>
          <p:cNvSpPr/>
          <p:nvPr/>
        </p:nvSpPr>
        <p:spPr>
          <a:xfrm>
            <a:off x="0" y="2542332"/>
            <a:ext cx="9121613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06728" y="2686348"/>
            <a:ext cx="8352928" cy="1080120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effectLst/>
                <a:latin typeface="+mn-lt"/>
                <a:ea typeface="Calibri" panose="020F0502020204030204" pitchFamily="34" charset="0"/>
              </a:rPr>
              <a:t>GÖZ, KULAK VE BURUNA YABANCI CİSİM KAÇMASINDA İLK YARDIM</a:t>
            </a:r>
            <a:endParaRPr lang="tr-TR" sz="3600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680DC8-10DE-4DE2-81C5-6F945C16E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04C1D85-B3FD-4F24-BC38-47ED19D479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09120"/>
            <a:ext cx="275339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BBE966-7096-4357-9D3D-A77F2CF4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239" y="4577385"/>
            <a:ext cx="2461364" cy="18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002E0B-28CC-4848-9446-E386ECBE8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5120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70541C7-4A26-4007-87C8-3BEFEB1897E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Kulağa Yabancı Cisim Kaçması</a:t>
            </a:r>
            <a:endParaRPr lang="tr-TR" sz="2000" b="1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2276872"/>
            <a:ext cx="77768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Kulağa yabancı cisim kaçması genellikle çocuklarda sık görülmekle birlikte ileri yaşlarda da görülebilir.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Özellikle çocuklar bunu boncuk, oyuncak ve bakliyat gibi farklı nesneleri kulaklarına itmek sureti yaparlar.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Bunların dışından kulak temizleme çubuğunun pamuğu ve böceklerde kulağa kaçabilir.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cisimler genellikle kulakta sıkışır.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5F79BF-B8DF-4AC5-9694-8714920E0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ECE2CD6-5EF0-4186-BF5B-3291B1FB38D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3C729-154F-40DB-9707-483412692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3" y="1808820"/>
            <a:ext cx="5688632" cy="3240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 ağrı ve kaşıntı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İşitme azlığı veya kaybı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Kulaktan kan gelmesi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Sürekli rahatsız edici şekilde ses işitme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dönmesi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Bulantı ve kusma hissi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Kulağa Yabancı Cisim Kaçması</a:t>
            </a:r>
            <a:br>
              <a:rPr lang="tr-TR" sz="3600" dirty="0"/>
            </a:br>
            <a:r>
              <a:rPr lang="tr-TR" sz="2400" i="1" dirty="0"/>
              <a:t>Belirti Ve Bulgular</a:t>
            </a:r>
            <a:endParaRPr lang="tr-TR" sz="1800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605B6B-A618-4DB8-A059-8734116A7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9CE6DF5-B121-4074-BF8E-E45149D0B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4751"/>
            <a:ext cx="3073281" cy="23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A53D751-F607-4E15-B1D6-3F8B25C5CB6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CA6C5AC-C92A-4DD8-9EDF-5603A525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31224" cy="305293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Kişinin sakinleşmesini sağlayın.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tamamen dışarda görünüyorsa ve alabileceğinizden eminseniz içe ilerletmeden almaya çalışın.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 böcek varsa etkilenen kulağı üst kısımda tutarak kulağa ılık su dökün. Bu durumda böcek dışarı çıkabilir.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Kulaktaki yabancı cisim çıkartılamıyorsa ya da böcek çıkmıyorsa hastayı bir sağlık kuruluşuna yönlendirin.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Kulağa Yabancı Cisim Kaçması</a:t>
            </a:r>
            <a:br>
              <a:rPr lang="tr-TR" sz="3200" dirty="0"/>
            </a:br>
            <a:r>
              <a:rPr lang="tr-TR" sz="2400" i="1" dirty="0"/>
              <a:t>İlk Yardım</a:t>
            </a:r>
            <a:endParaRPr lang="tr-TR" sz="1800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2FBC37E-3EE8-479D-B039-CCF1329023B6}"/>
              </a:ext>
            </a:extLst>
          </p:cNvPr>
          <p:cNvSpPr txBox="1">
            <a:spLocks/>
          </p:cNvSpPr>
          <p:nvPr/>
        </p:nvSpPr>
        <p:spPr>
          <a:xfrm>
            <a:off x="683568" y="4869160"/>
            <a:ext cx="777686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DİKKAT !!!</a:t>
            </a:r>
          </a:p>
          <a:p>
            <a:pPr algn="just"/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Dış kulak yolunda olan yabancı cismi nasıl çıkaracağınızı bilmiyorsanız ve çıkaracağınızdan emin değilseniz çıkarmaya çalışmayın.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15C4D3-8512-44AE-BB81-20EAB8789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C03C7A-676C-4467-84BF-ADE1234C431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Buruna Yabancı Cisim Kaçması</a:t>
            </a:r>
            <a:endParaRPr lang="tr-TR" sz="3200" b="1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2FBC37E-3EE8-479D-B039-CCF1329023B6}"/>
              </a:ext>
            </a:extLst>
          </p:cNvPr>
          <p:cNvSpPr txBox="1">
            <a:spLocks/>
          </p:cNvSpPr>
          <p:nvPr/>
        </p:nvSpPr>
        <p:spPr>
          <a:xfrm>
            <a:off x="571485" y="2420888"/>
            <a:ext cx="791612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</a:rPr>
              <a:t>Küçük çocukların cisimleri burunlarına itmeleri sonucu ortaya çıkar.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Genellikle tek taraflıdır.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Yabancı cisim burunda tıkanıklığa, çıkarılmadığı takdirde ilerleyen süreçte enfeksiyona veya cismin özelliğine göre burun içerisinde ek yaralanmaya neden olabilir (piller yanıklara, keskin cisimler kesiklere gibi).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380FA8E-2B3B-4F49-8142-419C7A84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25C7599-6B7D-4F38-BA95-7E0F188F52D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5472A1-FBBE-4BB4-8B94-AEF213DB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52" y="1988840"/>
            <a:ext cx="3970784" cy="326895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ağrı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akıntısı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kötü koku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Şekil bozukluğu ve şişlik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kanaması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Gözlerde yaşarma 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Zor ve gürültülü solunum</a:t>
            </a:r>
            <a:endParaRPr lang="tr-TR" sz="2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Buruna Yabancı Cisim Kaçması</a:t>
            </a:r>
            <a:br>
              <a:rPr lang="tr-TR" sz="3600" dirty="0"/>
            </a:br>
            <a:r>
              <a:rPr lang="tr-TR" sz="2400" i="1" dirty="0"/>
              <a:t>Belirti Ve Bulgular</a:t>
            </a:r>
            <a:endParaRPr lang="tr-T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555" y="2564904"/>
            <a:ext cx="3072021" cy="23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ACF3EF-516A-482C-B278-D79075BFD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90AC2AD-AC35-44CD-AF8E-23CD7A1DC24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FEEE9-18FC-43FA-843B-CDE78790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9"/>
            <a:ext cx="7859216" cy="20882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sakinleştirin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Solunum sıkıntısı varsa ağızdan sakin nefes almasını söyleyin.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 sağlık kuruluşuna yönlendirin.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Buruna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1200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E59CBDC-8FEB-409A-8953-C0CEC010F952}"/>
              </a:ext>
            </a:extLst>
          </p:cNvPr>
          <p:cNvSpPr txBox="1">
            <a:spLocks/>
          </p:cNvSpPr>
          <p:nvPr/>
        </p:nvSpPr>
        <p:spPr>
          <a:xfrm>
            <a:off x="683568" y="4221088"/>
            <a:ext cx="7776864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tr-TR" sz="24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DİKKAT !!!</a:t>
            </a:r>
          </a:p>
          <a:p>
            <a:pPr algn="just">
              <a:lnSpc>
                <a:spcPct val="110000"/>
              </a:lnSpc>
            </a:pPr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Yabancı cismi asla çıkarmaya çalışmayın.</a:t>
            </a:r>
          </a:p>
          <a:p>
            <a:pPr algn="just">
              <a:lnSpc>
                <a:spcPct val="110000"/>
              </a:lnSpc>
            </a:pPr>
            <a:r>
              <a:rPr lang="tr-TR" sz="2400" i="1" dirty="0">
                <a:ea typeface="Calibri" panose="020F0502020204030204" pitchFamily="34" charset="0"/>
                <a:cs typeface="Arial" panose="020B0604020202020204" pitchFamily="34" charset="0"/>
              </a:rPr>
              <a:t>Cımbız, şiş ve tığ gibi aletler cismin daha ileriye gitmesine yol açabileceğinden bunları burun içerisine sokmayın.</a:t>
            </a:r>
            <a:endParaRPr lang="tr-TR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85CAEF-6CB8-49DB-BBD3-4EF4AEB5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E949CCC-12E1-4985-8BA2-AD7D32B5B0B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92A598-46E4-4B2F-84EF-F4B41348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7920880" cy="309634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+mj-lt"/>
                <a:ea typeface="Calibri" panose="020F0502020204030204" pitchFamily="34" charset="0"/>
              </a:rPr>
              <a:t>Ç</a:t>
            </a:r>
            <a:r>
              <a:rPr lang="tr-TR" sz="2400" dirty="0">
                <a:effectLst/>
                <a:latin typeface="+mj-lt"/>
                <a:ea typeface="Calibri" panose="020F0502020204030204" pitchFamily="34" charset="0"/>
              </a:rPr>
              <a:t>ocuklar oyun oynarken ağızlarına farklı cisimler (oyuncak, pil, metal para gibi) koyup yutabilirler.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Yetişkinler yemek esnasında kemik yutabilir.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Yutulan yabancı cisimlerin çoğu sindirim sisteminden geçer.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Yabancı cisimler sindirim sisteminde yırtılmaya veya tıkanmaya sebep olarak hayatı tehdit de edebilir.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Y</a:t>
            </a:r>
            <a:r>
              <a:rPr lang="tr-TR" sz="2400" dirty="0">
                <a:effectLst/>
                <a:ea typeface="Calibri" panose="020F0502020204030204" pitchFamily="34" charset="0"/>
              </a:rPr>
              <a:t>utulan cisim boğulmaya sebep olabilir.</a:t>
            </a:r>
            <a:endParaRPr lang="tr-TR" sz="2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Yutulan Yabancı Cisimler</a:t>
            </a:r>
            <a:endParaRPr lang="tr-TR" sz="3200" b="1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CC2E8D-2C3F-4F44-8868-F43056B39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3328882-EB49-45F3-A092-BFD83B2397B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C9A73-A4B6-4008-8F6D-EFF6F89B6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20286"/>
            <a:ext cx="7859216" cy="3052930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güven vererek sakinleştirin.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 yuttuğunu öğrenmeye çalışın.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Kusmasına izin vermeyin.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Piller, sigara koçanları, kozmetikler, ilaçlar, zehirli bitkiler, zehirli meyveler, keskin nesneleri yutması durumunda veya kişi; mide ağrısı, ağrılı veya kanlı dışkılamadan şikâyet ediyorsa en yakın sağlık kuruluşuna başvurmasını sağlayın.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Yutulan Yabancı Cisimler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10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128B35-E222-437B-A9AF-10F892D1F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95184F6-3746-4250-B68F-607C427C293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935940-5BC4-4777-AD87-987F9C12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300CA-5FBD-4DFA-B7C7-2635C083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92896"/>
            <a:ext cx="7776864" cy="25202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Göze kaçan yabancı cisimlerde görme kaybına yol açma ihtimali olabileceğinden erken dönemde ilk yardım uygulanmalıdır.</a:t>
            </a:r>
          </a:p>
          <a:p>
            <a:pPr marL="0" indent="0" algn="just">
              <a:buNone/>
            </a:pPr>
            <a:endParaRPr lang="tr-TR" sz="24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Göze, göz küresine veya göz bebeğine bir şey yapışmış veya batmış ise çıkarmaya çalışılmamalıdır.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17C82C-3C54-4711-BCDC-81A5416A7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0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3A217F6-8A9B-4F09-A137-5C1E7231B60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935940-5BC4-4777-AD87-987F9C12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300CA-5FBD-4DFA-B7C7-2635C083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7848872" cy="33123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Dış kulak yolunda olan yabancı cismin nasıl çıkarılacağı bilinmiyor veya çıkarılacağından emin olunamıyorsa çıkarılmaya çalışılmamalıdır. Daha derine ilerleterek kulak zarında ek yaralanmaya neden olabilir.</a:t>
            </a:r>
          </a:p>
          <a:p>
            <a:pPr marL="0" indent="0" algn="just">
              <a:buNone/>
            </a:pPr>
            <a:endParaRPr lang="tr-TR" sz="24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Buruna yabancı cisim kaçması genellikle küçük çocukların cisimleri burunlarına itmeleri ile ortaya çıkan bir durumdur. Yabancı cisim asla çıkarılmaya çalışılmamalıdır. 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1AA172-9F76-47B2-9BEB-671DC399D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B1D56BA-44F4-46BA-8075-637C9786DCE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2060848"/>
            <a:ext cx="5832648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Göze yabancı cisim kaçması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Kulağa yabancı cisim kaçması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Buruna yabancı cisim kaçması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Yutulan yabancı cisimler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Özet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DF631E-0DED-45AC-8685-8AC81020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6FFF081-C36A-4C10-9F42-40C403D38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AA44B6E-1170-4826-AAF6-926334701435}"/>
              </a:ext>
            </a:extLst>
          </p:cNvPr>
          <p:cNvSpPr txBox="1"/>
          <p:nvPr/>
        </p:nvSpPr>
        <p:spPr>
          <a:xfrm>
            <a:off x="4407392" y="52580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E2EA480-66A9-4A06-9E99-4D8A906CD60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Göze Yabancı Cisim Kaçması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98814-3DCB-4CE4-8497-FA74D527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60246"/>
            <a:ext cx="7992888" cy="3628994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Toz, kömür, böcek ve böcek parçacıkları, torna tezgahlarından sıçrayan metal parçacıklar ve kopan kirpikler göze kaçan yabancı cisimlerdendir.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Demir parçacıkları ve ahşap parçaları korneaya (gözün renkli kısmına) saplanarak ciddi sorunlara neden olabilir. 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Göze kaçan yabancı cisimlerin görme kaybına yol açma ihtimali olabileceğinden erken dönemde ilk yardım uygulanmalıdır.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8CA402-1F0F-4EB0-AF2E-F5F2D8ADD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86A7E8D-BC0A-45FA-99D7-7B41BB4998E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49384D-7915-409E-B956-4BA44F45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744" y="2132856"/>
            <a:ext cx="5082194" cy="3528391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ğrı veya rahatsızlık hissi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Kızarıklık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Sulanma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Bulanık görme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Gözü açamama</a:t>
            </a:r>
          </a:p>
          <a:p>
            <a:pPr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 kapaklarında ve gözde kaşınma hissi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62" y="2276872"/>
            <a:ext cx="312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BD3EE2C-AD38-46C9-8B7B-877321E8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4F86661-45DB-4098-A884-A6050CBFB53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4D4A7E-4273-4A4E-AB0C-40C3D994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4680520" cy="46085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Ellerinizin temiz olduğundan emin olun (göze dokunmadan önce ellerinizi yıkayın).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oturtun.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Gözlerini ovalamaması için  uyarın.</a:t>
            </a:r>
          </a:p>
          <a:p>
            <a:pPr algn="just">
              <a:lnSpc>
                <a:spcPct val="115000"/>
              </a:lnSpc>
            </a:pPr>
            <a:r>
              <a:rPr lang="tr-TR" sz="2400" dirty="0"/>
              <a:t>Gözün içini kontrol etmek için parmaklarla göz kapaklarını açın (alt kapağı aşağı doğru nazikçe çekin).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221088"/>
            <a:ext cx="288000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88219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EF89267-9A48-4CC4-9A1B-50A10752A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F9B7D5F-B2C5-4E64-AC97-022EC07DB8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655B8-B599-4CF0-A576-812B9329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7919044" cy="2282549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000"/>
              </a:spcAft>
            </a:pPr>
            <a:r>
              <a:rPr lang="tr-TR" sz="3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Gözün her bölümünü dikkatlice inceleyin. </a:t>
            </a:r>
          </a:p>
          <a:p>
            <a:pPr algn="just">
              <a:spcAft>
                <a:spcPts val="1000"/>
              </a:spcAft>
            </a:pPr>
            <a:r>
              <a:rPr lang="tr-TR" sz="3100" dirty="0">
                <a:effectLst/>
                <a:ea typeface="Calibri" panose="020F0502020204030204" pitchFamily="34" charset="0"/>
              </a:rPr>
              <a:t>Gözü oda sıcaklığında temiz su ile burun tarafından başlayarak dışa doğru yıkayın.</a:t>
            </a:r>
          </a:p>
          <a:p>
            <a:pPr algn="just">
              <a:spcAft>
                <a:spcPts val="1000"/>
              </a:spcAft>
            </a:pPr>
            <a:r>
              <a:rPr lang="tr-TR" sz="3100" dirty="0">
                <a:ea typeface="Calibri" panose="020F0502020204030204" pitchFamily="34" charset="0"/>
              </a:rPr>
              <a:t>O</a:t>
            </a:r>
            <a:r>
              <a:rPr lang="tr-TR" sz="3100" dirty="0">
                <a:effectLst/>
                <a:ea typeface="Calibri" panose="020F0502020204030204" pitchFamily="34" charset="0"/>
              </a:rPr>
              <a:t>muzların ıslanmaması için havlu kullanabilirsiniz.</a:t>
            </a:r>
          </a:p>
          <a:p>
            <a:pPr algn="just">
              <a:spcAft>
                <a:spcPts val="1000"/>
              </a:spcAft>
            </a:pPr>
            <a:r>
              <a:rPr lang="tr-TR" sz="3100" dirty="0">
                <a:ea typeface="Calibri" panose="020F0502020204030204" pitchFamily="34" charset="0"/>
                <a:cs typeface="Arial" panose="020B0604020202020204" pitchFamily="34" charset="0"/>
              </a:rPr>
              <a:t>Diğer göze yıkama suyunun kaçmamasına özen gösterin.</a:t>
            </a:r>
          </a:p>
          <a:p>
            <a:pPr algn="just">
              <a:spcAft>
                <a:spcPts val="1000"/>
              </a:spcAft>
            </a:pPr>
            <a:endParaRPr lang="tr-TR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DF845B-B7A7-5E49-A732-CD1A230F6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8" y="4339441"/>
            <a:ext cx="2880000" cy="216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339441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E5B8207-CF72-4A28-84F0-B61BDBBAC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A35A8F0-9C93-49DA-93A5-E0B44028C8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482DA7-E716-427A-BAD5-107B6CA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2856"/>
            <a:ext cx="5184576" cy="403244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görünmüyorsa ve semptomlar devam ediyorsa yabancı cisim üst göz kapağının altında olabilir. Hasta/yaralıdan gözünün üst kirpiklerini tutmasını ve üst göz kapağını alt kapağın üzerine çekmesini isteyin. Alt kirpikler parçacığı temizleyebilir.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CC6BCC-B2B6-644A-A8C6-D891DFE3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97178"/>
            <a:ext cx="2066728" cy="15500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F9FDE5-702F-46A5-8517-977756490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08B6A87D-89A5-4267-BBD4-5B0EE5B5472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4CE4B1-119B-45F0-AC1C-9CC5CB72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9" y="1810133"/>
            <a:ext cx="5544616" cy="1328702"/>
          </a:xfrm>
        </p:spPr>
        <p:txBody>
          <a:bodyPr/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Diğer bir yöntem olarak, bir fincan ya da leğen içine temiz su koyarak gözünü içinde kapatıp açmasını isteyin.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2A5B89-BDF9-9541-A937-D85598300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5" y="1972962"/>
            <a:ext cx="2644841" cy="198363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4397698"/>
            <a:ext cx="4752528" cy="198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cisim (toz zerresi) görülebiliyorsa temiz ve yumuşak peçete ile gözün renkli kısmına değmeden zıt istikamette almaya çalışın.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B00AC9-17C2-BE40-A5E2-2B1C90CFF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07" y="4509320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D45D9BB-C4D3-4FEE-8CB5-9473DB479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A3EA146-B73A-42BF-853D-3680477C3B5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Göze Yabancı Cisim Kaçması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99288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Göze, göz küresine veya göz bebeğine bir şey yapışmış veya batmış ise çıkarmaya çalışmayın.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Gözü ince bir gazlı bez veya kağıt bardak ile kapatın.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Hasta/yaralıyı en yakın sağlık kuruluşuna yönlendirin.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Hasta/yaralıya yönelik müdahaleniz bittikten sonra ellerinizi sabun ve su ile yıkayın.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F38D5B46-97C9-4AFC-A964-0874BBD2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509120"/>
            <a:ext cx="7920880" cy="1900801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DİKKAT !!!</a:t>
            </a:r>
          </a:p>
          <a:p>
            <a:pPr lvl="0" algn="just"/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 asla ovalanmaz ve kaşınmaz.</a:t>
            </a:r>
          </a:p>
          <a:p>
            <a:pPr lvl="0" algn="just">
              <a:spcAft>
                <a:spcPts val="1000"/>
              </a:spcAft>
            </a:pPr>
            <a:r>
              <a:rPr lang="tr-TR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Göze batmış bir yabancı cisme dokunulmaz ve çıkarılmaya çalışılmaz. </a:t>
            </a:r>
            <a:endParaRPr lang="tr-TR" sz="2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4F6029-6803-41A9-AADD-81A9D715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843</Words>
  <Application>Microsoft Office PowerPoint</Application>
  <PresentationFormat>Ekran Gösterisi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Ofis Teması</vt:lpstr>
      <vt:lpstr>GÖZ, KULAK VE BURUNA YABANCI CİSİM KAÇMASINDA İLK YARDIM</vt:lpstr>
      <vt:lpstr>Sunum Planı</vt:lpstr>
      <vt:lpstr>Göze Yabancı Cisim Kaçması</vt:lpstr>
      <vt:lpstr>Göze Yabancı Cisim Kaçması Belirti Ve Bulgular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Kulağa Yabancı Cisim Kaçması</vt:lpstr>
      <vt:lpstr>Kulağa Yabancı Cisim Kaçması Belirti Ve Bulgular</vt:lpstr>
      <vt:lpstr>Kulağa Yabancı Cisim Kaçması İlk Yardım</vt:lpstr>
      <vt:lpstr>Buruna Yabancı Cisim Kaçması</vt:lpstr>
      <vt:lpstr>Buruna Yabancı Cisim Kaçması Belirti Ve Bulgular</vt:lpstr>
      <vt:lpstr>Buruna Yabancı Cisim Kaçması İlk Yardım</vt:lpstr>
      <vt:lpstr>Yutulan Yabancı Cisimler</vt:lpstr>
      <vt:lpstr>Yutulan Yabancı Cisimler İlk Yardım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210</cp:revision>
  <dcterms:created xsi:type="dcterms:W3CDTF">2020-12-16T20:56:57Z</dcterms:created>
  <dcterms:modified xsi:type="dcterms:W3CDTF">2021-02-24T19:03:24Z</dcterms:modified>
</cp:coreProperties>
</file>